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72" r:id="rId3"/>
    <p:sldId id="276" r:id="rId4"/>
    <p:sldId id="279" r:id="rId5"/>
    <p:sldId id="280" r:id="rId6"/>
    <p:sldId id="281" r:id="rId7"/>
    <p:sldId id="283" r:id="rId8"/>
    <p:sldId id="275" r:id="rId9"/>
    <p:sldId id="277" r:id="rId10"/>
    <p:sldId id="274" r:id="rId11"/>
    <p:sldId id="273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940D-BEE0-430E-B196-764BA851942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D314AB-E360-4E70-9998-50D61B9E73F8}">
      <dgm:prSet phldrT="[Текст]"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ГУО «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Субочский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учебно-педагогический комплекс детский сад-средняя школа»</a:t>
          </a:r>
        </a:p>
      </dgm:t>
    </dgm:pt>
    <dgm:pt modelId="{0685B810-B591-418A-9701-C243AF5FF8A8}" type="parTrans" cxnId="{6DFCE64B-A498-447E-9BCA-D6D0AFCED1A0}">
      <dgm:prSet/>
      <dgm:spPr/>
      <dgm:t>
        <a:bodyPr/>
        <a:lstStyle/>
        <a:p>
          <a:endParaRPr lang="ru-RU"/>
        </a:p>
      </dgm:t>
    </dgm:pt>
    <dgm:pt modelId="{F431B658-118A-40F2-A7C2-CE9D3155E99E}" type="sibTrans" cxnId="{6DFCE64B-A498-447E-9BCA-D6D0AFCED1A0}">
      <dgm:prSet/>
      <dgm:spPr/>
      <dgm:t>
        <a:bodyPr/>
        <a:lstStyle/>
        <a:p>
          <a:endParaRPr lang="ru-RU"/>
        </a:p>
      </dgm:t>
    </dgm:pt>
    <dgm:pt modelId="{2B253386-FCB6-4547-B2F1-1E60766F32CA}">
      <dgm:prSet phldrT="[Текст]"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Волковысский детский дом</a:t>
          </a:r>
          <a:endParaRPr lang="ru-RU" sz="1800" b="1" dirty="0">
            <a:solidFill>
              <a:schemeClr val="tx1"/>
            </a:solidFill>
          </a:endParaRPr>
        </a:p>
      </dgm:t>
    </dgm:pt>
    <dgm:pt modelId="{B8878FDE-F935-472A-9008-FDA85BDF7036}" type="parTrans" cxnId="{6D9066ED-87FE-4B1A-BF4D-D9D73C3B9EB7}">
      <dgm:prSet/>
      <dgm:spPr/>
      <dgm:t>
        <a:bodyPr/>
        <a:lstStyle/>
        <a:p>
          <a:endParaRPr lang="ru-RU"/>
        </a:p>
      </dgm:t>
    </dgm:pt>
    <dgm:pt modelId="{3DEC3C83-5C99-4493-8447-30450E257A52}" type="sibTrans" cxnId="{6D9066ED-87FE-4B1A-BF4D-D9D73C3B9EB7}">
      <dgm:prSet/>
      <dgm:spPr/>
      <dgm:t>
        <a:bodyPr/>
        <a:lstStyle/>
        <a:p>
          <a:endParaRPr lang="ru-RU"/>
        </a:p>
      </dgm:t>
    </dgm:pt>
    <dgm:pt modelId="{3A543485-5D90-45B4-910F-91C894532C64}">
      <dgm:prSet phldrT="[Текст]"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 «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Субочский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 культуры и досуга»</a:t>
          </a:r>
          <a:endParaRPr lang="ru-RU" sz="1800" b="1" dirty="0">
            <a:solidFill>
              <a:schemeClr val="tx1"/>
            </a:solidFill>
          </a:endParaRPr>
        </a:p>
      </dgm:t>
    </dgm:pt>
    <dgm:pt modelId="{E29FC7DC-E8B0-48BD-AE72-DE46E9876537}" type="parTrans" cxnId="{2499CF64-67D7-41EB-A901-8A0A220F2B52}">
      <dgm:prSet/>
      <dgm:spPr/>
      <dgm:t>
        <a:bodyPr/>
        <a:lstStyle/>
        <a:p>
          <a:endParaRPr lang="ru-RU"/>
        </a:p>
      </dgm:t>
    </dgm:pt>
    <dgm:pt modelId="{35AB3A7E-310C-4C3B-AEAD-36C858F0FEDA}" type="sibTrans" cxnId="{2499CF64-67D7-41EB-A901-8A0A220F2B52}">
      <dgm:prSet/>
      <dgm:spPr/>
      <dgm:t>
        <a:bodyPr/>
        <a:lstStyle/>
        <a:p>
          <a:endParaRPr lang="ru-RU"/>
        </a:p>
      </dgm:t>
    </dgm:pt>
    <dgm:pt modelId="{134356BE-A166-4E76-99D4-72B14605E988}">
      <dgm:prSet phldrT="[Текст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учреждения «Волковысский районный дом-интернат для престарелых и инвалидов» в д.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Теолин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CE1644CA-C03D-443B-A47D-E4C0CC619450}" type="parTrans" cxnId="{4C8D04CD-C0BB-46CA-9824-D5EE084B8516}">
      <dgm:prSet/>
      <dgm:spPr/>
      <dgm:t>
        <a:bodyPr/>
        <a:lstStyle/>
        <a:p>
          <a:endParaRPr lang="ru-RU"/>
        </a:p>
      </dgm:t>
    </dgm:pt>
    <dgm:pt modelId="{B16C068E-D433-423E-A209-8BDA4CBDA97D}" type="sibTrans" cxnId="{4C8D04CD-C0BB-46CA-9824-D5EE084B8516}">
      <dgm:prSet/>
      <dgm:spPr/>
      <dgm:t>
        <a:bodyPr/>
        <a:lstStyle/>
        <a:p>
          <a:endParaRPr lang="ru-RU"/>
        </a:p>
      </dgm:t>
    </dgm:pt>
    <dgm:pt modelId="{903A4C91-1A48-49AA-80A6-8126D3D3E3EB}">
      <dgm:prSet phldrT="[Текст]"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Волковысский колледж учреждения образования «Гродненский государственный университет имени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Я.Купалы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dirty="0">
            <a:solidFill>
              <a:schemeClr val="tx1"/>
            </a:solidFill>
          </a:endParaRPr>
        </a:p>
      </dgm:t>
    </dgm:pt>
    <dgm:pt modelId="{30FEEF1A-298E-460A-B138-A3CB0E2ABEF4}" type="parTrans" cxnId="{B871A705-0B24-40CF-9C57-5D8D5FDECD11}">
      <dgm:prSet/>
      <dgm:spPr/>
      <dgm:t>
        <a:bodyPr/>
        <a:lstStyle/>
        <a:p>
          <a:endParaRPr lang="ru-RU"/>
        </a:p>
      </dgm:t>
    </dgm:pt>
    <dgm:pt modelId="{C812F8C1-F02A-4806-B1F0-AEA86821FD53}" type="sibTrans" cxnId="{B871A705-0B24-40CF-9C57-5D8D5FDECD11}">
      <dgm:prSet/>
      <dgm:spPr/>
      <dgm:t>
        <a:bodyPr/>
        <a:lstStyle/>
        <a:p>
          <a:endParaRPr lang="ru-RU"/>
        </a:p>
      </dgm:t>
    </dgm:pt>
    <dgm:pt modelId="{C11F082C-7189-4015-B427-3B3C3D13D8D9}">
      <dgm:prSet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Церковь Воздвижения Креста Господня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д.Колонтаи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62BF7D2-FE4B-4F1B-9194-FA3725959451}" type="parTrans" cxnId="{5BCA75D5-9BA6-40A5-9637-D1F9F5D85082}">
      <dgm:prSet/>
      <dgm:spPr/>
      <dgm:t>
        <a:bodyPr/>
        <a:lstStyle/>
        <a:p>
          <a:endParaRPr lang="ru-RU"/>
        </a:p>
      </dgm:t>
    </dgm:pt>
    <dgm:pt modelId="{68C5DBBE-BEC2-4A72-937E-DC1435E7D38A}" type="sibTrans" cxnId="{5BCA75D5-9BA6-40A5-9637-D1F9F5D85082}">
      <dgm:prSet/>
      <dgm:spPr/>
      <dgm:t>
        <a:bodyPr/>
        <a:lstStyle/>
        <a:p>
          <a:endParaRPr lang="ru-RU"/>
        </a:p>
      </dgm:t>
    </dgm:pt>
    <dgm:pt modelId="{03174098-597B-46EB-88D5-65FC5DC30DB7}" type="pres">
      <dgm:prSet presAssocID="{688C940D-BEE0-430E-B196-764BA8519424}" presName="cycle" presStyleCnt="0">
        <dgm:presLayoutVars>
          <dgm:dir/>
          <dgm:resizeHandles val="exact"/>
        </dgm:presLayoutVars>
      </dgm:prSet>
      <dgm:spPr/>
    </dgm:pt>
    <dgm:pt modelId="{E2E5DE1A-659B-4CDD-B503-F390A93B6508}" type="pres">
      <dgm:prSet presAssocID="{27D314AB-E360-4E70-9998-50D61B9E73F8}" presName="node" presStyleLbl="node1" presStyleIdx="0" presStyleCnt="6" custScaleX="294002" custScaleY="137973" custRadScaleRad="114818" custRadScaleInc="-40395">
        <dgm:presLayoutVars>
          <dgm:bulletEnabled val="1"/>
        </dgm:presLayoutVars>
      </dgm:prSet>
      <dgm:spPr/>
    </dgm:pt>
    <dgm:pt modelId="{E200AAE2-E8D7-40D0-A3B1-108ADED0AC2C}" type="pres">
      <dgm:prSet presAssocID="{F431B658-118A-40F2-A7C2-CE9D3155E99E}" presName="sibTrans" presStyleLbl="sibTrans2D1" presStyleIdx="0" presStyleCnt="6"/>
      <dgm:spPr/>
    </dgm:pt>
    <dgm:pt modelId="{F8E948A1-8454-4BE0-90AF-A1CFA6CF75AE}" type="pres">
      <dgm:prSet presAssocID="{F431B658-118A-40F2-A7C2-CE9D3155E99E}" presName="connectorText" presStyleLbl="sibTrans2D1" presStyleIdx="0" presStyleCnt="6"/>
      <dgm:spPr/>
    </dgm:pt>
    <dgm:pt modelId="{E0EE4AE4-AC3D-4EA9-866E-A518678B5937}" type="pres">
      <dgm:prSet presAssocID="{2B253386-FCB6-4547-B2F1-1E60766F32CA}" presName="node" presStyleLbl="node1" presStyleIdx="1" presStyleCnt="6" custScaleX="231605" custScaleY="103495" custRadScaleRad="164530" custRadScaleInc="18460">
        <dgm:presLayoutVars>
          <dgm:bulletEnabled val="1"/>
        </dgm:presLayoutVars>
      </dgm:prSet>
      <dgm:spPr/>
    </dgm:pt>
    <dgm:pt modelId="{CA25C154-833D-412D-A842-C54E1F16F4FC}" type="pres">
      <dgm:prSet presAssocID="{3DEC3C83-5C99-4493-8447-30450E257A52}" presName="sibTrans" presStyleLbl="sibTrans2D1" presStyleIdx="1" presStyleCnt="6"/>
      <dgm:spPr/>
    </dgm:pt>
    <dgm:pt modelId="{45FD1118-A053-4A07-A991-CF923EA7EC82}" type="pres">
      <dgm:prSet presAssocID="{3DEC3C83-5C99-4493-8447-30450E257A52}" presName="connectorText" presStyleLbl="sibTrans2D1" presStyleIdx="1" presStyleCnt="6"/>
      <dgm:spPr/>
    </dgm:pt>
    <dgm:pt modelId="{0E36753B-E0C4-479C-8EFF-F52D3949BBE3}" type="pres">
      <dgm:prSet presAssocID="{3A543485-5D90-45B4-910F-91C894532C64}" presName="node" presStyleLbl="node1" presStyleIdx="2" presStyleCnt="6" custScaleX="266438" custScaleY="123954" custRadScaleRad="129985" custRadScaleInc="-85012">
        <dgm:presLayoutVars>
          <dgm:bulletEnabled val="1"/>
        </dgm:presLayoutVars>
      </dgm:prSet>
      <dgm:spPr/>
    </dgm:pt>
    <dgm:pt modelId="{66AA0523-E23E-4712-8240-336708B55D5B}" type="pres">
      <dgm:prSet presAssocID="{35AB3A7E-310C-4C3B-AEAD-36C858F0FEDA}" presName="sibTrans" presStyleLbl="sibTrans2D1" presStyleIdx="2" presStyleCnt="6"/>
      <dgm:spPr/>
    </dgm:pt>
    <dgm:pt modelId="{75068A0D-660F-496B-9CE3-5120A360360B}" type="pres">
      <dgm:prSet presAssocID="{35AB3A7E-310C-4C3B-AEAD-36C858F0FEDA}" presName="connectorText" presStyleLbl="sibTrans2D1" presStyleIdx="2" presStyleCnt="6"/>
      <dgm:spPr/>
    </dgm:pt>
    <dgm:pt modelId="{35F8E3C7-407E-4E8D-A1EA-ADCCC8D535C1}" type="pres">
      <dgm:prSet presAssocID="{134356BE-A166-4E76-99D4-72B14605E988}" presName="node" presStyleLbl="node1" presStyleIdx="3" presStyleCnt="6" custScaleX="377012" custScaleY="150499" custRadScaleRad="131856" custRadScaleInc="-130036">
        <dgm:presLayoutVars>
          <dgm:bulletEnabled val="1"/>
        </dgm:presLayoutVars>
      </dgm:prSet>
      <dgm:spPr/>
    </dgm:pt>
    <dgm:pt modelId="{2CE7D182-7BA4-435A-B98A-F3D8C7123DC8}" type="pres">
      <dgm:prSet presAssocID="{B16C068E-D433-423E-A209-8BDA4CBDA97D}" presName="sibTrans" presStyleLbl="sibTrans2D1" presStyleIdx="3" presStyleCnt="6"/>
      <dgm:spPr/>
    </dgm:pt>
    <dgm:pt modelId="{F9C41893-03E1-4B4C-AE7C-5DDCF8076C61}" type="pres">
      <dgm:prSet presAssocID="{B16C068E-D433-423E-A209-8BDA4CBDA97D}" presName="connectorText" presStyleLbl="sibTrans2D1" presStyleIdx="3" presStyleCnt="6"/>
      <dgm:spPr/>
    </dgm:pt>
    <dgm:pt modelId="{54F78EED-DB57-4363-8EB8-80297BBC0395}" type="pres">
      <dgm:prSet presAssocID="{903A4C91-1A48-49AA-80A6-8126D3D3E3EB}" presName="node" presStyleLbl="node1" presStyleIdx="4" presStyleCnt="6" custScaleX="295693" custScaleY="147994" custRadScaleRad="171737" custRadScaleInc="24823">
        <dgm:presLayoutVars>
          <dgm:bulletEnabled val="1"/>
        </dgm:presLayoutVars>
      </dgm:prSet>
      <dgm:spPr/>
    </dgm:pt>
    <dgm:pt modelId="{6245CE3F-F9BC-45E3-8C52-A6F7F87A1C89}" type="pres">
      <dgm:prSet presAssocID="{C812F8C1-F02A-4806-B1F0-AEA86821FD53}" presName="sibTrans" presStyleLbl="sibTrans2D1" presStyleIdx="4" presStyleCnt="6"/>
      <dgm:spPr/>
    </dgm:pt>
    <dgm:pt modelId="{BA0E9D9D-27A4-47A9-A93E-C354E4BA504B}" type="pres">
      <dgm:prSet presAssocID="{C812F8C1-F02A-4806-B1F0-AEA86821FD53}" presName="connectorText" presStyleLbl="sibTrans2D1" presStyleIdx="4" presStyleCnt="6"/>
      <dgm:spPr/>
    </dgm:pt>
    <dgm:pt modelId="{DE69B138-9797-44B1-BAAE-C784603A2952}" type="pres">
      <dgm:prSet presAssocID="{C11F082C-7189-4015-B427-3B3C3D13D8D9}" presName="node" presStyleLbl="node1" presStyleIdx="5" presStyleCnt="6" custScaleX="263739" custScaleY="140836" custRadScaleRad="148261" custRadScaleInc="-59381">
        <dgm:presLayoutVars>
          <dgm:bulletEnabled val="1"/>
        </dgm:presLayoutVars>
      </dgm:prSet>
      <dgm:spPr/>
    </dgm:pt>
    <dgm:pt modelId="{55119672-191E-4FA1-A78C-499324422BFE}" type="pres">
      <dgm:prSet presAssocID="{68C5DBBE-BEC2-4A72-937E-DC1435E7D38A}" presName="sibTrans" presStyleLbl="sibTrans2D1" presStyleIdx="5" presStyleCnt="6" custFlipHor="1" custScaleX="103079" custLinFactX="-3600000" custLinFactY="-200000" custLinFactNeighborX="-3664357" custLinFactNeighborY="-278099"/>
      <dgm:spPr/>
    </dgm:pt>
    <dgm:pt modelId="{B0EBD86D-6EBE-40E1-A8D8-0DB7657C8EC2}" type="pres">
      <dgm:prSet presAssocID="{68C5DBBE-BEC2-4A72-937E-DC1435E7D38A}" presName="connectorText" presStyleLbl="sibTrans2D1" presStyleIdx="5" presStyleCnt="6"/>
      <dgm:spPr/>
    </dgm:pt>
  </dgm:ptLst>
  <dgm:cxnLst>
    <dgm:cxn modelId="{B871A705-0B24-40CF-9C57-5D8D5FDECD11}" srcId="{688C940D-BEE0-430E-B196-764BA8519424}" destId="{903A4C91-1A48-49AA-80A6-8126D3D3E3EB}" srcOrd="4" destOrd="0" parTransId="{30FEEF1A-298E-460A-B138-A3CB0E2ABEF4}" sibTransId="{C812F8C1-F02A-4806-B1F0-AEA86821FD53}"/>
    <dgm:cxn modelId="{BDDBAA14-03F3-437A-A91F-9B9F1DF522BD}" type="presOf" srcId="{903A4C91-1A48-49AA-80A6-8126D3D3E3EB}" destId="{54F78EED-DB57-4363-8EB8-80297BBC0395}" srcOrd="0" destOrd="0" presId="urn:microsoft.com/office/officeart/2005/8/layout/cycle2"/>
    <dgm:cxn modelId="{5B280D1A-969D-4CD0-B158-7CD472B5D43B}" type="presOf" srcId="{35AB3A7E-310C-4C3B-AEAD-36C858F0FEDA}" destId="{75068A0D-660F-496B-9CE3-5120A360360B}" srcOrd="1" destOrd="0" presId="urn:microsoft.com/office/officeart/2005/8/layout/cycle2"/>
    <dgm:cxn modelId="{083D451D-66BA-4BF2-9925-18B14E719D6F}" type="presOf" srcId="{C11F082C-7189-4015-B427-3B3C3D13D8D9}" destId="{DE69B138-9797-44B1-BAAE-C784603A2952}" srcOrd="0" destOrd="0" presId="urn:microsoft.com/office/officeart/2005/8/layout/cycle2"/>
    <dgm:cxn modelId="{AEFB6940-39AB-406E-866B-29D1A92CC345}" type="presOf" srcId="{3DEC3C83-5C99-4493-8447-30450E257A52}" destId="{CA25C154-833D-412D-A842-C54E1F16F4FC}" srcOrd="0" destOrd="0" presId="urn:microsoft.com/office/officeart/2005/8/layout/cycle2"/>
    <dgm:cxn modelId="{BC2B1461-7DE3-41F0-B077-83E26C2137EA}" type="presOf" srcId="{68C5DBBE-BEC2-4A72-937E-DC1435E7D38A}" destId="{B0EBD86D-6EBE-40E1-A8D8-0DB7657C8EC2}" srcOrd="1" destOrd="0" presId="urn:microsoft.com/office/officeart/2005/8/layout/cycle2"/>
    <dgm:cxn modelId="{2499CF64-67D7-41EB-A901-8A0A220F2B52}" srcId="{688C940D-BEE0-430E-B196-764BA8519424}" destId="{3A543485-5D90-45B4-910F-91C894532C64}" srcOrd="2" destOrd="0" parTransId="{E29FC7DC-E8B0-48BD-AE72-DE46E9876537}" sibTransId="{35AB3A7E-310C-4C3B-AEAD-36C858F0FEDA}"/>
    <dgm:cxn modelId="{6A9F2448-0E66-4F58-9FD4-17248B9C2238}" type="presOf" srcId="{C812F8C1-F02A-4806-B1F0-AEA86821FD53}" destId="{BA0E9D9D-27A4-47A9-A93E-C354E4BA504B}" srcOrd="1" destOrd="0" presId="urn:microsoft.com/office/officeart/2005/8/layout/cycle2"/>
    <dgm:cxn modelId="{6DFCE64B-A498-447E-9BCA-D6D0AFCED1A0}" srcId="{688C940D-BEE0-430E-B196-764BA8519424}" destId="{27D314AB-E360-4E70-9998-50D61B9E73F8}" srcOrd="0" destOrd="0" parTransId="{0685B810-B591-418A-9701-C243AF5FF8A8}" sibTransId="{F431B658-118A-40F2-A7C2-CE9D3155E99E}"/>
    <dgm:cxn modelId="{BD23204D-B132-4BD8-8F2F-0F2A51D508CE}" type="presOf" srcId="{688C940D-BEE0-430E-B196-764BA8519424}" destId="{03174098-597B-46EB-88D5-65FC5DC30DB7}" srcOrd="0" destOrd="0" presId="urn:microsoft.com/office/officeart/2005/8/layout/cycle2"/>
    <dgm:cxn modelId="{61068C73-A5C7-4498-9180-8E65E3DB1D13}" type="presOf" srcId="{2B253386-FCB6-4547-B2F1-1E60766F32CA}" destId="{E0EE4AE4-AC3D-4EA9-866E-A518678B5937}" srcOrd="0" destOrd="0" presId="urn:microsoft.com/office/officeart/2005/8/layout/cycle2"/>
    <dgm:cxn modelId="{9E28F57D-BE1D-47EE-A854-7D28F8E84E9A}" type="presOf" srcId="{F431B658-118A-40F2-A7C2-CE9D3155E99E}" destId="{F8E948A1-8454-4BE0-90AF-A1CFA6CF75AE}" srcOrd="1" destOrd="0" presId="urn:microsoft.com/office/officeart/2005/8/layout/cycle2"/>
    <dgm:cxn modelId="{37EC8C80-3665-4EA2-9DAB-47398874D6F1}" type="presOf" srcId="{27D314AB-E360-4E70-9998-50D61B9E73F8}" destId="{E2E5DE1A-659B-4CDD-B503-F390A93B6508}" srcOrd="0" destOrd="0" presId="urn:microsoft.com/office/officeart/2005/8/layout/cycle2"/>
    <dgm:cxn modelId="{4BAB6885-1443-4950-B1FD-F229C3E6AD8B}" type="presOf" srcId="{F431B658-118A-40F2-A7C2-CE9D3155E99E}" destId="{E200AAE2-E8D7-40D0-A3B1-108ADED0AC2C}" srcOrd="0" destOrd="0" presId="urn:microsoft.com/office/officeart/2005/8/layout/cycle2"/>
    <dgm:cxn modelId="{BA44B4AD-4B39-416C-9BAC-6B4A160F9658}" type="presOf" srcId="{35AB3A7E-310C-4C3B-AEAD-36C858F0FEDA}" destId="{66AA0523-E23E-4712-8240-336708B55D5B}" srcOrd="0" destOrd="0" presId="urn:microsoft.com/office/officeart/2005/8/layout/cycle2"/>
    <dgm:cxn modelId="{AC5992C4-1C2E-4464-BB3C-43A9D108AF8E}" type="presOf" srcId="{68C5DBBE-BEC2-4A72-937E-DC1435E7D38A}" destId="{55119672-191E-4FA1-A78C-499324422BFE}" srcOrd="0" destOrd="0" presId="urn:microsoft.com/office/officeart/2005/8/layout/cycle2"/>
    <dgm:cxn modelId="{4C8D04CD-C0BB-46CA-9824-D5EE084B8516}" srcId="{688C940D-BEE0-430E-B196-764BA8519424}" destId="{134356BE-A166-4E76-99D4-72B14605E988}" srcOrd="3" destOrd="0" parTransId="{CE1644CA-C03D-443B-A47D-E4C0CC619450}" sibTransId="{B16C068E-D433-423E-A209-8BDA4CBDA97D}"/>
    <dgm:cxn modelId="{F80256D0-BFD4-425F-8797-37B0DAF6134B}" type="presOf" srcId="{3A543485-5D90-45B4-910F-91C894532C64}" destId="{0E36753B-E0C4-479C-8EFF-F52D3949BBE3}" srcOrd="0" destOrd="0" presId="urn:microsoft.com/office/officeart/2005/8/layout/cycle2"/>
    <dgm:cxn modelId="{5BCA75D5-9BA6-40A5-9637-D1F9F5D85082}" srcId="{688C940D-BEE0-430E-B196-764BA8519424}" destId="{C11F082C-7189-4015-B427-3B3C3D13D8D9}" srcOrd="5" destOrd="0" parTransId="{662BF7D2-FE4B-4F1B-9194-FA3725959451}" sibTransId="{68C5DBBE-BEC2-4A72-937E-DC1435E7D38A}"/>
    <dgm:cxn modelId="{9D0657DD-D7E5-4C85-9168-F1B804A7AE5E}" type="presOf" srcId="{C812F8C1-F02A-4806-B1F0-AEA86821FD53}" destId="{6245CE3F-F9BC-45E3-8C52-A6F7F87A1C89}" srcOrd="0" destOrd="0" presId="urn:microsoft.com/office/officeart/2005/8/layout/cycle2"/>
    <dgm:cxn modelId="{24B824DF-4321-4206-8339-551CA497A59D}" type="presOf" srcId="{B16C068E-D433-423E-A209-8BDA4CBDA97D}" destId="{F9C41893-03E1-4B4C-AE7C-5DDCF8076C61}" srcOrd="1" destOrd="0" presId="urn:microsoft.com/office/officeart/2005/8/layout/cycle2"/>
    <dgm:cxn modelId="{FCA8A2E6-79B7-491D-BC96-A0BB55B9A713}" type="presOf" srcId="{3DEC3C83-5C99-4493-8447-30450E257A52}" destId="{45FD1118-A053-4A07-A991-CF923EA7EC82}" srcOrd="1" destOrd="0" presId="urn:microsoft.com/office/officeart/2005/8/layout/cycle2"/>
    <dgm:cxn modelId="{2DC9C4EC-C9E6-43F6-A0C5-F563F0DF50DE}" type="presOf" srcId="{B16C068E-D433-423E-A209-8BDA4CBDA97D}" destId="{2CE7D182-7BA4-435A-B98A-F3D8C7123DC8}" srcOrd="0" destOrd="0" presId="urn:microsoft.com/office/officeart/2005/8/layout/cycle2"/>
    <dgm:cxn modelId="{6D9066ED-87FE-4B1A-BF4D-D9D73C3B9EB7}" srcId="{688C940D-BEE0-430E-B196-764BA8519424}" destId="{2B253386-FCB6-4547-B2F1-1E60766F32CA}" srcOrd="1" destOrd="0" parTransId="{B8878FDE-F935-472A-9008-FDA85BDF7036}" sibTransId="{3DEC3C83-5C99-4493-8447-30450E257A52}"/>
    <dgm:cxn modelId="{3ABBC0F7-928E-419E-96F8-43D219BC555C}" type="presOf" srcId="{134356BE-A166-4E76-99D4-72B14605E988}" destId="{35F8E3C7-407E-4E8D-A1EA-ADCCC8D535C1}" srcOrd="0" destOrd="0" presId="urn:microsoft.com/office/officeart/2005/8/layout/cycle2"/>
    <dgm:cxn modelId="{8471FEB0-9599-4249-84DA-51DD3C111558}" type="presParOf" srcId="{03174098-597B-46EB-88D5-65FC5DC30DB7}" destId="{E2E5DE1A-659B-4CDD-B503-F390A93B6508}" srcOrd="0" destOrd="0" presId="urn:microsoft.com/office/officeart/2005/8/layout/cycle2"/>
    <dgm:cxn modelId="{9836D565-7C1F-422A-92B2-82185B7AC85D}" type="presParOf" srcId="{03174098-597B-46EB-88D5-65FC5DC30DB7}" destId="{E200AAE2-E8D7-40D0-A3B1-108ADED0AC2C}" srcOrd="1" destOrd="0" presId="urn:microsoft.com/office/officeart/2005/8/layout/cycle2"/>
    <dgm:cxn modelId="{9ABDC94F-1585-45A1-ADBC-F29673F9D10F}" type="presParOf" srcId="{E200AAE2-E8D7-40D0-A3B1-108ADED0AC2C}" destId="{F8E948A1-8454-4BE0-90AF-A1CFA6CF75AE}" srcOrd="0" destOrd="0" presId="urn:microsoft.com/office/officeart/2005/8/layout/cycle2"/>
    <dgm:cxn modelId="{AA74FDBC-3E0B-44C8-A2F0-50419FC9266E}" type="presParOf" srcId="{03174098-597B-46EB-88D5-65FC5DC30DB7}" destId="{E0EE4AE4-AC3D-4EA9-866E-A518678B5937}" srcOrd="2" destOrd="0" presId="urn:microsoft.com/office/officeart/2005/8/layout/cycle2"/>
    <dgm:cxn modelId="{6A875F5A-7F41-4656-93EE-DA3B88DC248D}" type="presParOf" srcId="{03174098-597B-46EB-88D5-65FC5DC30DB7}" destId="{CA25C154-833D-412D-A842-C54E1F16F4FC}" srcOrd="3" destOrd="0" presId="urn:microsoft.com/office/officeart/2005/8/layout/cycle2"/>
    <dgm:cxn modelId="{6C5224BF-1798-44B3-92DE-FE4B7E7EC8FC}" type="presParOf" srcId="{CA25C154-833D-412D-A842-C54E1F16F4FC}" destId="{45FD1118-A053-4A07-A991-CF923EA7EC82}" srcOrd="0" destOrd="0" presId="urn:microsoft.com/office/officeart/2005/8/layout/cycle2"/>
    <dgm:cxn modelId="{C39B97B0-3C04-48EB-B4DD-2AA093161F20}" type="presParOf" srcId="{03174098-597B-46EB-88D5-65FC5DC30DB7}" destId="{0E36753B-E0C4-479C-8EFF-F52D3949BBE3}" srcOrd="4" destOrd="0" presId="urn:microsoft.com/office/officeart/2005/8/layout/cycle2"/>
    <dgm:cxn modelId="{4C28E0F0-D89F-4C28-BDF6-F03A85F7C01F}" type="presParOf" srcId="{03174098-597B-46EB-88D5-65FC5DC30DB7}" destId="{66AA0523-E23E-4712-8240-336708B55D5B}" srcOrd="5" destOrd="0" presId="urn:microsoft.com/office/officeart/2005/8/layout/cycle2"/>
    <dgm:cxn modelId="{E3BA8DC6-DF3F-4D25-8CE9-895E76F00CD2}" type="presParOf" srcId="{66AA0523-E23E-4712-8240-336708B55D5B}" destId="{75068A0D-660F-496B-9CE3-5120A360360B}" srcOrd="0" destOrd="0" presId="urn:microsoft.com/office/officeart/2005/8/layout/cycle2"/>
    <dgm:cxn modelId="{6C0A2BBF-C5F7-42B2-A709-2C8A84BB581F}" type="presParOf" srcId="{03174098-597B-46EB-88D5-65FC5DC30DB7}" destId="{35F8E3C7-407E-4E8D-A1EA-ADCCC8D535C1}" srcOrd="6" destOrd="0" presId="urn:microsoft.com/office/officeart/2005/8/layout/cycle2"/>
    <dgm:cxn modelId="{E1D2BA0E-BF11-40D0-9286-62BE6E7AF78B}" type="presParOf" srcId="{03174098-597B-46EB-88D5-65FC5DC30DB7}" destId="{2CE7D182-7BA4-435A-B98A-F3D8C7123DC8}" srcOrd="7" destOrd="0" presId="urn:microsoft.com/office/officeart/2005/8/layout/cycle2"/>
    <dgm:cxn modelId="{DB519FE5-A734-4FE6-843C-40FAA4648CDA}" type="presParOf" srcId="{2CE7D182-7BA4-435A-B98A-F3D8C7123DC8}" destId="{F9C41893-03E1-4B4C-AE7C-5DDCF8076C61}" srcOrd="0" destOrd="0" presId="urn:microsoft.com/office/officeart/2005/8/layout/cycle2"/>
    <dgm:cxn modelId="{CF5905D4-B598-48C6-A5EC-806B6D589DAD}" type="presParOf" srcId="{03174098-597B-46EB-88D5-65FC5DC30DB7}" destId="{54F78EED-DB57-4363-8EB8-80297BBC0395}" srcOrd="8" destOrd="0" presId="urn:microsoft.com/office/officeart/2005/8/layout/cycle2"/>
    <dgm:cxn modelId="{5C67CB69-3CE3-4AD0-924F-FD2715265539}" type="presParOf" srcId="{03174098-597B-46EB-88D5-65FC5DC30DB7}" destId="{6245CE3F-F9BC-45E3-8C52-A6F7F87A1C89}" srcOrd="9" destOrd="0" presId="urn:microsoft.com/office/officeart/2005/8/layout/cycle2"/>
    <dgm:cxn modelId="{5955B9D1-6F4A-428C-8185-01F5C950CE77}" type="presParOf" srcId="{6245CE3F-F9BC-45E3-8C52-A6F7F87A1C89}" destId="{BA0E9D9D-27A4-47A9-A93E-C354E4BA504B}" srcOrd="0" destOrd="0" presId="urn:microsoft.com/office/officeart/2005/8/layout/cycle2"/>
    <dgm:cxn modelId="{59AA65D5-4896-4FF1-A8B5-5F89D5A6ED23}" type="presParOf" srcId="{03174098-597B-46EB-88D5-65FC5DC30DB7}" destId="{DE69B138-9797-44B1-BAAE-C784603A2952}" srcOrd="10" destOrd="0" presId="urn:microsoft.com/office/officeart/2005/8/layout/cycle2"/>
    <dgm:cxn modelId="{39EF265E-6FD2-444D-AA99-D9407B92D3D0}" type="presParOf" srcId="{03174098-597B-46EB-88D5-65FC5DC30DB7}" destId="{55119672-191E-4FA1-A78C-499324422BFE}" srcOrd="11" destOrd="0" presId="urn:microsoft.com/office/officeart/2005/8/layout/cycle2"/>
    <dgm:cxn modelId="{69DD7149-FACA-48E5-AA10-358B2C5E4066}" type="presParOf" srcId="{55119672-191E-4FA1-A78C-499324422BFE}" destId="{B0EBD86D-6EBE-40E1-A8D8-0DB7657C8E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DE1A-659B-4CDD-B503-F390A93B6508}">
      <dsp:nvSpPr>
        <dsp:cNvPr id="0" name=""/>
        <dsp:cNvSpPr/>
      </dsp:nvSpPr>
      <dsp:spPr>
        <a:xfrm>
          <a:off x="1889306" y="-264213"/>
          <a:ext cx="3522592" cy="1653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ГУО «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Субочский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учебно-педагогический комплекс детский сад-средняя школа»</a:t>
          </a:r>
        </a:p>
      </dsp:txBody>
      <dsp:txXfrm>
        <a:off x="2405178" y="-22118"/>
        <a:ext cx="2490848" cy="1168937"/>
      </dsp:txXfrm>
    </dsp:sp>
    <dsp:sp modelId="{E200AAE2-E8D7-40D0-A3B1-108ADED0AC2C}">
      <dsp:nvSpPr>
        <dsp:cNvPr id="0" name=""/>
        <dsp:cNvSpPr/>
      </dsp:nvSpPr>
      <dsp:spPr>
        <a:xfrm rot="658618">
          <a:off x="5290022" y="680990"/>
          <a:ext cx="29307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290102" y="761028"/>
        <a:ext cx="20515" cy="242626"/>
      </dsp:txXfrm>
    </dsp:sp>
    <dsp:sp modelId="{E0EE4AE4-AC3D-4EA9-866E-A518678B5937}">
      <dsp:nvSpPr>
        <dsp:cNvPr id="0" name=""/>
        <dsp:cNvSpPr/>
      </dsp:nvSpPr>
      <dsp:spPr>
        <a:xfrm>
          <a:off x="5217906" y="515457"/>
          <a:ext cx="2774981" cy="1240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Волковысский детский дом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624293" y="697055"/>
        <a:ext cx="1962207" cy="876832"/>
      </dsp:txXfrm>
    </dsp:sp>
    <dsp:sp modelId="{CA25C154-833D-412D-A842-C54E1F16F4FC}">
      <dsp:nvSpPr>
        <dsp:cNvPr id="0" name=""/>
        <dsp:cNvSpPr/>
      </dsp:nvSpPr>
      <dsp:spPr>
        <a:xfrm rot="5905657">
          <a:off x="6497098" y="1575694"/>
          <a:ext cx="26238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6501610" y="1652676"/>
        <a:ext cx="18367" cy="242626"/>
      </dsp:txXfrm>
    </dsp:sp>
    <dsp:sp modelId="{0E36753B-E0C4-479C-8EFF-F52D3949BBE3}">
      <dsp:nvSpPr>
        <dsp:cNvPr id="0" name=""/>
        <dsp:cNvSpPr/>
      </dsp:nvSpPr>
      <dsp:spPr>
        <a:xfrm>
          <a:off x="4800554" y="1801345"/>
          <a:ext cx="3192333" cy="1485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 «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Субочский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 культуры и досуга»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268060" y="2018841"/>
        <a:ext cx="2257321" cy="1050166"/>
      </dsp:txXfrm>
    </dsp:sp>
    <dsp:sp modelId="{66AA0523-E23E-4712-8240-336708B55D5B}">
      <dsp:nvSpPr>
        <dsp:cNvPr id="0" name=""/>
        <dsp:cNvSpPr/>
      </dsp:nvSpPr>
      <dsp:spPr>
        <a:xfrm rot="7015170">
          <a:off x="6025020" y="3068664"/>
          <a:ext cx="5195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6026152" y="3148844"/>
        <a:ext cx="3637" cy="242626"/>
      </dsp:txXfrm>
    </dsp:sp>
    <dsp:sp modelId="{35F8E3C7-407E-4E8D-A1EA-ADCCC8D535C1}">
      <dsp:nvSpPr>
        <dsp:cNvPr id="0" name=""/>
        <dsp:cNvSpPr/>
      </dsp:nvSpPr>
      <dsp:spPr>
        <a:xfrm>
          <a:off x="3318071" y="3257385"/>
          <a:ext cx="4517179" cy="1803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учреждения «Волковысский районный дом-интернат для престарелых и инвалидов» в д.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Теолин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3979597" y="3521459"/>
        <a:ext cx="3194127" cy="1275059"/>
      </dsp:txXfrm>
    </dsp:sp>
    <dsp:sp modelId="{2CE7D182-7BA4-435A-B98A-F3D8C7123DC8}">
      <dsp:nvSpPr>
        <dsp:cNvPr id="0" name=""/>
        <dsp:cNvSpPr/>
      </dsp:nvSpPr>
      <dsp:spPr>
        <a:xfrm rot="11349791">
          <a:off x="3463646" y="3617048"/>
          <a:ext cx="13486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3467666" y="3698245"/>
        <a:ext cx="9440" cy="242626"/>
      </dsp:txXfrm>
    </dsp:sp>
    <dsp:sp modelId="{54F78EED-DB57-4363-8EB8-80297BBC0395}">
      <dsp:nvSpPr>
        <dsp:cNvPr id="0" name=""/>
        <dsp:cNvSpPr/>
      </dsp:nvSpPr>
      <dsp:spPr>
        <a:xfrm>
          <a:off x="0" y="2658588"/>
          <a:ext cx="3542853" cy="1773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Волковысский колледж учреждения образования «Гродненский государственный университет имени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Я.Купалы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18839" y="2918266"/>
        <a:ext cx="2505175" cy="1253838"/>
      </dsp:txXfrm>
    </dsp:sp>
    <dsp:sp modelId="{6245CE3F-F9BC-45E3-8C52-A6F7F87A1C89}">
      <dsp:nvSpPr>
        <dsp:cNvPr id="0" name=""/>
        <dsp:cNvSpPr/>
      </dsp:nvSpPr>
      <dsp:spPr>
        <a:xfrm rot="15824867">
          <a:off x="1668122" y="2448146"/>
          <a:ext cx="10534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1669874" y="2530592"/>
        <a:ext cx="7374" cy="242626"/>
      </dsp:txXfrm>
    </dsp:sp>
    <dsp:sp modelId="{DE69B138-9797-44B1-BAAE-C784603A2952}">
      <dsp:nvSpPr>
        <dsp:cNvPr id="0" name=""/>
        <dsp:cNvSpPr/>
      </dsp:nvSpPr>
      <dsp:spPr>
        <a:xfrm>
          <a:off x="0" y="954169"/>
          <a:ext cx="3159995" cy="1687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Церковь Воздвижения Креста Господня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д.Колонтаи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62771" y="1201287"/>
        <a:ext cx="2234453" cy="1193194"/>
      </dsp:txXfrm>
    </dsp:sp>
    <dsp:sp modelId="{55119672-191E-4FA1-A78C-499324422BFE}">
      <dsp:nvSpPr>
        <dsp:cNvPr id="0" name=""/>
        <dsp:cNvSpPr/>
      </dsp:nvSpPr>
      <dsp:spPr>
        <a:xfrm rot="12649477" flipH="1">
          <a:off x="-22860" y="-202188"/>
          <a:ext cx="45720" cy="40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-21891" y="-124827"/>
        <a:ext cx="32004" cy="24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23B14-047C-45C1-B587-31AE89CCC81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110F-08CF-4C9A-ADB4-73C0F95D4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8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2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7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4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71CF-E415-4B1D-8165-12FF1BD31D7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520E-F69C-4179-BEBE-67DD929D1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g-press.by/2021/03/02/guchy-rodnaya-mova/" TargetMode="External"/><Relationship Id="rId3" Type="http://schemas.openxmlformats.org/officeDocument/2006/relationships/hyperlink" Target="https://ng-press.by/brestchyna/majstar-klas-pa-farbavanni-velikodnyh-yaek" TargetMode="External"/><Relationship Id="rId7" Type="http://schemas.openxmlformats.org/officeDocument/2006/relationships/hyperlink" Target="https://ng-press.by/2021/01/12/konkurs-chytalnikau-stsezhkayu-dabra/" TargetMode="External"/><Relationship Id="rId2" Type="http://schemas.openxmlformats.org/officeDocument/2006/relationships/hyperlink" Target="https://ng-press.by/grodzenshchyna/rodnaya-mova-milaguchnae-zvonkae-speunae-slov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g-press.by/grodzenshchyna/paeziya-cudounaya-kraina" TargetMode="External"/><Relationship Id="rId5" Type="http://schemas.openxmlformats.org/officeDocument/2006/relationships/hyperlink" Target="https://ng-press.by/grodzenshchyna/cikava-i-karysna-u-druzhbe" TargetMode="External"/><Relationship Id="rId4" Type="http://schemas.openxmlformats.org/officeDocument/2006/relationships/hyperlink" Target="https://ng-press.by/grodzenshchyna/da-belaruskih-svyaty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y.edu.by/files/sem%20konf%202020/sb%2018%20resp%20SvEv%20pedchtenia%202019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Управление образования Волковысского районного исполнительного комитета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ГУО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Субочский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учебно-педагогический комплекс      детский сад – средняя школа» 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инновационного проекта «Внедрение модели нравственного развития обучающихся в современном образовательном пространстве на православных традициях и ценностях белорусского народа с учетом регионального социокультурного кластера»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Игнатовец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Антоновна,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учебно-воспитательной работе</a:t>
            </a:r>
          </a:p>
        </p:txBody>
      </p:sp>
      <p:pic>
        <p:nvPicPr>
          <p:cNvPr id="1026" name="Рисунок 2" descr="ГЕРБ ШКОЛЫ_новый">
            <a:extLst>
              <a:ext uri="{FF2B5EF4-FFF2-40B4-BE49-F238E27FC236}">
                <a16:creationId xmlns:a16="http://schemas.microsoft.com/office/drawing/2014/main" id="{61AC2936-2583-4644-A4D0-2B9DE772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313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4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1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социальной сети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Беларусачка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https://m.vk.com/club152704574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1470787"/>
            <a:ext cx="7182544" cy="5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1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утренник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6527"/>
            <a:ext cx="4176464" cy="20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307181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в доме- интернате для престарелых и инвалидов в 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Теолин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786190"/>
            <a:ext cx="5318330" cy="25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:\2020_2021\инновация\IMG-72a8eba7ee43f441fa42cb134a6ef35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66" y="744217"/>
            <a:ext cx="2968927" cy="2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105836"/>
            <a:ext cx="1890449" cy="34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4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учащихся и их родителей: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Паломническая поездка в Минск, с посещением Храма-памятника в  честь «Всех святых в  память о  безвинно  убиенных в Отечестве нашем», Собора Покрова Пресвятой Богородицы, Свято-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Елисаветинского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женского  монастыря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Свято-Успенский монастырь и церковь Святого Архангела Михаила в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Сынковичи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Свято-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Крестовоздвиженскую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церковь д 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Колонтаи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1" y="2877610"/>
            <a:ext cx="2095401" cy="37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r="22190"/>
          <a:stretch>
            <a:fillRect/>
          </a:stretch>
        </p:blipFill>
        <p:spPr bwMode="auto">
          <a:xfrm>
            <a:off x="500034" y="2714620"/>
            <a:ext cx="164540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4568960"/>
            <a:ext cx="2726973" cy="20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708541"/>
            <a:ext cx="2466269" cy="32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428868"/>
            <a:ext cx="1557730" cy="207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407194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православной книги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2429410" cy="32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H:\2020_2021\инновация\Рож в д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857232"/>
            <a:ext cx="314327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3570" y="3357562"/>
            <a:ext cx="2399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посиделки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429132"/>
            <a:ext cx="3378370" cy="16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6143644"/>
            <a:ext cx="394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в доме- интернате для престарелых и инвалидов в д.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Теолин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786190"/>
            <a:ext cx="3168352" cy="23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86446" y="6286520"/>
            <a:ext cx="2070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пасхальной свечи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4285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7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Социально-благотворительный слёт православной молодёжи «Встреча друзей»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17_07_2019_slet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7"/>
          <a:stretch>
            <a:fillRect/>
          </a:stretch>
        </p:blipFill>
        <p:spPr bwMode="auto">
          <a:xfrm>
            <a:off x="1428728" y="1214422"/>
            <a:ext cx="4357717" cy="19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IMG-5fb2188cddab1475fc85e159e1c036b8-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6"/>
          <a:stretch>
            <a:fillRect/>
          </a:stretch>
        </p:blipFill>
        <p:spPr bwMode="auto">
          <a:xfrm>
            <a:off x="5857884" y="2428868"/>
            <a:ext cx="2633631" cy="426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G-f147e4bc5b5b5ab6bd925921697fe18a-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2" b="14474"/>
          <a:stretch>
            <a:fillRect/>
          </a:stretch>
        </p:blipFill>
        <p:spPr bwMode="auto">
          <a:xfrm>
            <a:off x="1500166" y="3357562"/>
            <a:ext cx="2428892" cy="33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7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9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 поездки в краеведческие музеи учебных заведений района: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Волковысский педагогический колледж;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Гнезновский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УПК детский сад-средняя школа»;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историко-краеведческий музей ГУО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Подоросский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УПК детский сад-средняя школа»;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Свято-Троицкая церковь а/г Подороск;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Свято-Михайловская церковь 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Изабелин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церковь в честь Воздвижения Креста Господня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д.Колонтаи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303581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9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(диплом 3 степени);</a:t>
            </a:r>
          </a:p>
          <a:p>
            <a:pPr algn="just">
              <a:buFont typeface="Wingdings" pitchFamily="2" charset="2"/>
              <a:buChar char="ü"/>
            </a:pP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викторина “Битва за Беларусь” (диплом 3 степени);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улицам г. Волковыска «И тайный шёпот»(дипломы 2 и 3 степени);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этап республиканского конкурса «Места моего детства» в номинации информационно-справочное издание, приуроченное к году малой Родины 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(диплом 3 степени);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туристско-экскурсионноый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областной онлайн-викторины «У каждого района-своя судьба»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(диплом 3 степени);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этап областной викторины «Этот день мы приближали, как могли!», посвящённой 75-летию Победы советского народа в Великой Отечественной войне 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(диплом 3 степени).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5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инновационной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«Н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астаўніцкая газета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Хаян О.М., 14.12.2019 № 141 с. 9 «Промні духоўнасці»;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интернет-рубрике «Н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астаўніцкая газета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08.11.2018, «Самое главное – семья»; Хаян О.М., 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28.02.2019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Родная мова! Мілагучнае, звонкае, спеўнае слова!»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Игнатовец Т.А., 01.05.2019, 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«Мастер-клас по окрашиванию пасхальных яиц»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Хаян О.М., 19.04.2019, 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«Да беларускіх святынь»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15.07.2019, 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«Цікава і карысна ў «Дружбе»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26.03.2020, 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«Паэзія – цудоўная краіна»;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12.01.2021,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чытальнікаў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“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Сцежкаю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дабра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”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02.03.2021, </a:t>
            </a:r>
            <a:r>
              <a:rPr lang="be-BY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“Гучы, родная мова!”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1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инновационной деятельности: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 Н.Ф., опыт в воспитании духовно-нравственной культуры учащихся как культуры ценностного отношения к миру и его познания через диалог с ним представляла на заседании районного методического объединения учителей музыки (заседание методического объединения проходило на базе нашего учреждения совместно с Волковысским колледжем);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Хаян О.М., выступление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Свято-Евфросиниевских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чтениях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Духоўна-маральнае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выхаванне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навучэнцаў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у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сучаснай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адукацыйнай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прасторы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праваслаўных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традыцыях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і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каштоўнасцях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беларускага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народа»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(материал размещен в сборнике);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2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2728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инновационной деятельности: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Ж.В., творческий отчёт «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 пространство учреждения как составляющая воспитательного пространства региона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инсценировка «Под рождественской звездой»; представление обрядового праздника «Рождественские посиделки» в рамках реализации районного проекта по организации шестого школьного дня «На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скрыжалях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аграгарадкоў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совместно с учащимися СШ №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г.Волковыска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районном семинаре-практикуме учителей, преподающих факультативное занятие «Основы православной культуры»;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интернет-конкурсе методических разработок в области религиозного образования и духовно-нравственного воспитания «Кладезь мудрости», номинация «Лучший сценарий внеклассного и внешкольного мероприятия воскресной школы»;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И.В., участие в интернет-конкурсе методических разработок в области религиозного образования и духовно-нравственного воспитания «Кладезь мудрости», номинация «Лучшие методические разработки по духовно-нравственному воспитанию учащихся»;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92696"/>
            <a:ext cx="73448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педагогическими кадрами: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совещания;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индивидуальные консультации по вопросам осуществления инновационной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«Проблемы духовно-морального воспитания в современных условиях» (декабрь, 2019 г.);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методических объединений.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230512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ontent.schools.by/cache/d6/9d/d69dfc007b8ad621540e99de52d64a67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инновационной деятельности: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обмен опытом по вопросу реализации инновационного проекта на повышении квалификации в г. Минск;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Хаян О.М., обмен опытом по вопросу реализации инновационного проекта в ходе семинара-консультации в г. Лида; выступление на педагогическом совете «Проблемы духовно-морального воспитания в современных условиях»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обучающих семинарах и конференциях: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АПО, семинар-совещание (23.08.2018);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Гродненский ОИРО, «Управление инновационными процессами в учреждении образования на этапе организации нововведения» (10.09.2018);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Республиканский семинар «Духовно-нравственное развитие обучающихся в современном образовательном пространстве на православных традициях и ценностях белорусского народа с учётом социокультурного кластера» (24.10.2018);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Международная научно-практическая конференция, посвящённая 100-летию образования БССР «Личность. Образование. Интернет» «Инновационная деятельность субъектов образования как фактор устойчивого развития региона» (29.11.2018);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Гродненский ОИРО, «Общие подходы к подготовке отчётных материалов по результатам реализации экспериментального и инновационного проекта» (18.02.2019);</a:t>
            </a:r>
          </a:p>
          <a:p>
            <a:pPr marL="342900" indent="-342900" algn="just">
              <a:buFontTx/>
              <a:buChar char="-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6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обучающих семинарах и конференциях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Гродненский ОИРО, «Организационно-методическое обеспечение инновационной деятельности учреждения образования» (13.03.2019);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заседание районной творческой группы «От идеи – к результату» (1 раз в полугодие);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семинар-консультация в г. Лида с участием консультантов инновационного проекта (19.09.2019);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АПО, повышение квалификации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общего среднего образования «Воспитательный потенциал православного краеведения» (25.02-01.03.2019);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семинар-практикум «Формирование культуры межличностного общения детей дошкольного и школьного возраста на православных традициях и ценностях белорусского народа» (24.10.2019);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пятые белорусские Рождественские чтения «Великая Победа: наследие и наследники». Педагогическое направление: «Духовность, нравственность, традиции» (30.11.2019);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обучающих семинарах и конференциях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effectLst/>
                <a:latin typeface="Times New Roman"/>
                <a:ea typeface="Times New Roman"/>
              </a:rPr>
              <a:t>повышение квалификации при Гродненском ОИРО, «Духовно-нравственное воспитание обучающихся на православных и ценностях белорусского народа»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(23-28.03.2020);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этнической идентичности дошкольников в условиях государственного двуязычия» (20.11.2020);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Шестые Белорусские Рождественские чтения «Историческая память народа» (27.11.2020);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Гродненский ОИРО «Использование информационных технологий для распространения инновационного опыта» (26-28.01.2021).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836712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собрания: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 «Формирование моральных качеств детей на примере родителей и семейных традиций» (февраль, 2019 г.);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 «Воспитание основ гражданственности и патриотизма у детей» (февраль, 2020 г.).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4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6" y="476674"/>
            <a:ext cx="806489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социумом: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269390"/>
              </p:ext>
            </p:extLst>
          </p:nvPr>
        </p:nvGraphicFramePr>
        <p:xfrm>
          <a:off x="500034" y="1500174"/>
          <a:ext cx="7992888" cy="479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91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«Инновационная деятельность»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subochi.schools.by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7101409"/>
            <a:ext cx="8388424" cy="60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7722604" cy="554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8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2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летнего оздоровительного лагеря «Лучики нравственности»: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времени»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Победителям»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во спасение»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дружбы»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Памяти»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Экологии»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Беларуси»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Здоровья»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Православной культуры»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 Истории»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cdn.slidesharecdn.com/ss_thumbnails/random-140423155628-phpapp02-thumbnail-4.jpg?cb=1398268636"/>
          <p:cNvPicPr/>
          <p:nvPr/>
        </p:nvPicPr>
        <p:blipFill>
          <a:blip r:embed="rId2" cstate="print"/>
          <a:srcRect l="15878" t="16556" r="8065" b="18165"/>
          <a:stretch>
            <a:fillRect/>
          </a:stretch>
        </p:blipFill>
        <p:spPr bwMode="auto">
          <a:xfrm>
            <a:off x="738690" y="1347480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66" y="4297789"/>
            <a:ext cx="3240360" cy="24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98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1253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Антоновна</cp:lastModifiedBy>
  <cp:revision>43</cp:revision>
  <dcterms:created xsi:type="dcterms:W3CDTF">2021-05-13T11:07:12Z</dcterms:created>
  <dcterms:modified xsi:type="dcterms:W3CDTF">2021-11-17T05:23:30Z</dcterms:modified>
</cp:coreProperties>
</file>